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8" r:id="rId4"/>
    <p:sldId id="277" r:id="rId5"/>
    <p:sldId id="267" r:id="rId6"/>
    <p:sldId id="266" r:id="rId7"/>
    <p:sldId id="264" r:id="rId8"/>
    <p:sldId id="265" r:id="rId9"/>
    <p:sldId id="261" r:id="rId10"/>
    <p:sldId id="263" r:id="rId11"/>
    <p:sldId id="262" r:id="rId12"/>
    <p:sldId id="260" r:id="rId13"/>
    <p:sldId id="271" r:id="rId14"/>
    <p:sldId id="270" r:id="rId15"/>
    <p:sldId id="269" r:id="rId16"/>
    <p:sldId id="275" r:id="rId17"/>
    <p:sldId id="274" r:id="rId18"/>
    <p:sldId id="273" r:id="rId19"/>
    <p:sldId id="272" r:id="rId20"/>
    <p:sldId id="276" r:id="rId21"/>
    <p:sldId id="288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5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9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4/3/2019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316162"/>
          </a:xfrm>
          <a:scene3d>
            <a:camera prst="perspectiveContrastingRightFacing"/>
            <a:lightRig rig="threePt" dir="t"/>
          </a:scene3d>
        </p:spPr>
        <p:txBody>
          <a:bodyPr>
            <a:normAutofit/>
          </a:bodyPr>
          <a:lstStyle/>
          <a:p>
            <a:r>
              <a:rPr lang="en-GB" sz="6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Pharmacy</a:t>
            </a:r>
            <a:br>
              <a:rPr lang="en-GB" sz="6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6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en-GB" sz="6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761509"/>
            <a:ext cx="327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DEVELOPED BY-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Mahbubur Rahman </a:t>
            </a:r>
            <a:endParaRPr lang="en-US" sz="16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Round-37</a:t>
            </a:r>
          </a:p>
          <a:p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Mobile</a:t>
            </a: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: 01722 928984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10200" y="3810000"/>
            <a:ext cx="3505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UNDER </a:t>
            </a:r>
            <a:r>
              <a:rPr lang="en-US" b="1" dirty="0">
                <a:solidFill>
                  <a:srgbClr val="FFFF00"/>
                </a:solidFill>
              </a:rPr>
              <a:t>SUPERVISION OF</a:t>
            </a:r>
            <a:endParaRPr lang="en-US" dirty="0">
              <a:solidFill>
                <a:srgbClr val="FFFF00"/>
              </a:solidFill>
            </a:endParaRPr>
          </a:p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MD. Rajaul Islam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Instructor (J2EE), Centre for Computer Studies Ltd.</a:t>
            </a:r>
            <a:endParaRPr lang="en-US" sz="16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17" y="3810000"/>
            <a:ext cx="1602183" cy="19508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617925"/>
            <a:ext cx="1676400" cy="194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5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" y="707827"/>
            <a:ext cx="8839200" cy="47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95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640221"/>
            <a:ext cx="8991600" cy="473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6" y="412958"/>
            <a:ext cx="8628607" cy="481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4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" y="956797"/>
            <a:ext cx="9080863" cy="49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92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" y="1054354"/>
            <a:ext cx="9053336" cy="47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0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" y="968692"/>
            <a:ext cx="9112249" cy="49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2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5" y="992322"/>
            <a:ext cx="8951289" cy="487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4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" y="1014090"/>
            <a:ext cx="9038259" cy="48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359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3" y="1001110"/>
            <a:ext cx="8874354" cy="485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87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3" y="952857"/>
            <a:ext cx="9097193" cy="495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69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3" y="569879"/>
            <a:ext cx="8362517" cy="50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7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4294"/>
            <a:ext cx="9144000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307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" y="964294"/>
            <a:ext cx="9064668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80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0012"/>
            <a:ext cx="9144000" cy="49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" y="964294"/>
            <a:ext cx="9128536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" y="964294"/>
            <a:ext cx="9126842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" y="964294"/>
            <a:ext cx="9076014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772"/>
            <a:ext cx="9144000" cy="491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612"/>
            <a:ext cx="9144000" cy="492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39"/>
            <a:ext cx="9144000" cy="48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2871"/>
            <a:ext cx="9144000" cy="49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83" y="649369"/>
            <a:ext cx="8297433" cy="490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51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699"/>
            <a:ext cx="9144000" cy="48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7153"/>
            <a:ext cx="9144000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7264"/>
            <a:ext cx="9144000" cy="490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521"/>
            <a:ext cx="9144000" cy="49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501"/>
            <a:ext cx="9144000" cy="48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64294"/>
            <a:ext cx="9143998" cy="492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5521"/>
            <a:ext cx="9144000" cy="49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6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" y="975521"/>
            <a:ext cx="9052877" cy="490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2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90550"/>
            <a:ext cx="8991600" cy="48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72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32271"/>
            <a:ext cx="8991600" cy="481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94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4" y="304799"/>
            <a:ext cx="8028652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25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</a:t>
            </a:r>
            <a:r>
              <a:rPr lang="en-GB" dirty="0"/>
              <a:t>F</a:t>
            </a:r>
            <a:r>
              <a:rPr lang="en-GB" dirty="0" smtClean="0"/>
              <a:t>or Watching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62400" y="3352800"/>
            <a:ext cx="4572000" cy="1454888"/>
          </a:xfrm>
        </p:spPr>
        <p:txBody>
          <a:bodyPr/>
          <a:lstStyle/>
          <a:p>
            <a:r>
              <a:rPr lang="en-GB" b="1" i="1" dirty="0" smtClean="0">
                <a:solidFill>
                  <a:srgbClr val="002060"/>
                </a:solidFill>
              </a:rPr>
              <a:t>10-01-2019</a:t>
            </a:r>
            <a:endParaRPr lang="en-GB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0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7506"/>
            <a:ext cx="8376644" cy="51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8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41180"/>
            <a:ext cx="8215895" cy="503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51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29527"/>
            <a:ext cx="8686800" cy="46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93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12682"/>
            <a:ext cx="8839200" cy="54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630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" y="647739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Mahbubur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73284"/>
            <a:ext cx="8991421" cy="47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89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88</TotalTime>
  <Words>69</Words>
  <Application>Microsoft Office PowerPoint</Application>
  <PresentationFormat>On-screen Show (4:3)</PresentationFormat>
  <Paragraphs>48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Verdana</vt:lpstr>
      <vt:lpstr>Wingdings 2</vt:lpstr>
      <vt:lpstr>Wingdings 3</vt:lpstr>
      <vt:lpstr>Concourse</vt:lpstr>
      <vt:lpstr>Pharmacy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Bank</dc:title>
  <dc:creator>Mahabub</dc:creator>
  <cp:lastModifiedBy>Windows User</cp:lastModifiedBy>
  <cp:revision>25</cp:revision>
  <dcterms:created xsi:type="dcterms:W3CDTF">2006-08-16T00:00:00Z</dcterms:created>
  <dcterms:modified xsi:type="dcterms:W3CDTF">2019-04-03T03:21:19Z</dcterms:modified>
</cp:coreProperties>
</file>